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16" r:id="rId1"/>
  </p:sldMasterIdLst>
  <p:notesMasterIdLst>
    <p:notesMasterId r:id="rId11"/>
  </p:notesMasterIdLst>
  <p:handoutMasterIdLst>
    <p:handoutMasterId r:id="rId12"/>
  </p:handoutMasterIdLst>
  <p:sldIdLst>
    <p:sldId id="305" r:id="rId2"/>
    <p:sldId id="418" r:id="rId3"/>
    <p:sldId id="419" r:id="rId4"/>
    <p:sldId id="425" r:id="rId5"/>
    <p:sldId id="426" r:id="rId6"/>
    <p:sldId id="429" r:id="rId7"/>
    <p:sldId id="427" r:id="rId8"/>
    <p:sldId id="428" r:id="rId9"/>
    <p:sldId id="34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100"/>
    <a:srgbClr val="682300"/>
    <a:srgbClr val="800000"/>
    <a:srgbClr val="9B2D1F"/>
    <a:srgbClr val="C89058"/>
    <a:srgbClr val="996633"/>
    <a:srgbClr val="FFAB8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Estilo claro 2 - Énfasi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D6591A-7EE1-3F41-B3E4-D1FDBF131AAC}" type="datetime1">
              <a:rPr lang="es-ES"/>
              <a:pPr/>
              <a:t>25/01/2013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C774A-A7FA-8C44-9D98-4733F5CC2D4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777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B30DDC-4658-544F-838E-C4015BB7DBB3}" type="datetime1">
              <a:rPr lang="en-US"/>
              <a:pPr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612CB2-9594-EA48-AC27-51B429112B0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7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s-E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FCC296-6EB4-CB48-99D9-589850159B93}" type="slidenum">
              <a:rPr lang="en-US" sz="1200"/>
              <a:pPr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10/12/2012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/>
              <a:t>Pie de pagina</a:t>
            </a: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296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8747C1-E41F-9D42-B292-C7B1EDF8C2FD}" type="datetimeFigureOut">
              <a:rPr lang="en-US"/>
              <a:pPr/>
              <a:t>1/25/2013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4195B-B0F0-E646-ADA6-5ADD0AD7E8F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0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4B7743-DD0F-7B45-9760-2641223D7A4C}" type="datetimeFigureOut">
              <a:rPr lang="en-US"/>
              <a:pPr/>
              <a:t>1/25/2013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1B61-6035-C046-A1CE-012B79174C4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1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8096-620D-B141-88A2-6BBA77EA7BF8}" type="datetimeFigureOut">
              <a:rPr lang="en-US"/>
              <a:pPr/>
              <a:t>1/25/2013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7D594-523F-8140-A361-52993309567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2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21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4F4FDE7-EE7B-9245-A9B7-87FE9391E5FB}" type="datetimeFigureOut">
              <a:rPr lang="en-US"/>
              <a:pPr/>
              <a:t>1/25/2013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C4E9609-D319-934D-BEC5-862DF9C4D58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1 Imagen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6" r:id="rId1"/>
    <p:sldLayoutId id="2147484553" r:id="rId2"/>
    <p:sldLayoutId id="2147484554" r:id="rId3"/>
    <p:sldLayoutId id="2147484555" r:id="rId4"/>
    <p:sldLayoutId id="2147484557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320675" y="3213100"/>
            <a:ext cx="8229600" cy="1368425"/>
          </a:xfrm>
        </p:spPr>
        <p:txBody>
          <a:bodyPr/>
          <a:lstStyle/>
          <a:p>
            <a:r>
              <a:rPr lang="es-CO" dirty="0" smtClean="0">
                <a:latin typeface="Arial" charset="0"/>
                <a:cs typeface="Arial" charset="0"/>
              </a:rPr>
              <a:t>PRODUCTO </a:t>
            </a:r>
            <a:r>
              <a:rPr lang="es-CO" dirty="0" smtClean="0">
                <a:latin typeface="Arial" charset="0"/>
                <a:cs typeface="Arial" charset="0"/>
              </a:rPr>
              <a:t>NO CONFORME</a:t>
            </a:r>
            <a:endParaRPr lang="es-CO" dirty="0">
              <a:latin typeface="Arial" charset="0"/>
              <a:cs typeface="Arial" charset="0"/>
            </a:endParaRPr>
          </a:p>
        </p:txBody>
      </p:sp>
      <p:sp>
        <p:nvSpPr>
          <p:cNvPr id="4099" name="5 CuadroTexto"/>
          <p:cNvSpPr txBox="1">
            <a:spLocks noChangeArrowheads="1"/>
          </p:cNvSpPr>
          <p:nvPr/>
        </p:nvSpPr>
        <p:spPr bwMode="auto">
          <a:xfrm>
            <a:off x="320675" y="4941888"/>
            <a:ext cx="62309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CO" sz="2000" dirty="0" smtClean="0">
                <a:solidFill>
                  <a:schemeClr val="bg1"/>
                </a:solidFill>
              </a:rPr>
              <a:t>Videoconferencia</a:t>
            </a:r>
            <a:endParaRPr lang="es-CO" sz="2000" dirty="0">
              <a:solidFill>
                <a:schemeClr val="bg1"/>
              </a:solidFill>
            </a:endParaRPr>
          </a:p>
          <a:p>
            <a:endParaRPr lang="es-CO" sz="2000" dirty="0">
              <a:solidFill>
                <a:schemeClr val="bg1"/>
              </a:solidFill>
            </a:endParaRPr>
          </a:p>
          <a:p>
            <a:r>
              <a:rPr lang="es-CO" sz="1800" dirty="0" smtClean="0">
                <a:solidFill>
                  <a:schemeClr val="bg1"/>
                </a:solidFill>
              </a:rPr>
              <a:t>Enero 25 </a:t>
            </a:r>
            <a:r>
              <a:rPr lang="es-CO" sz="1800" dirty="0">
                <a:solidFill>
                  <a:schemeClr val="bg1"/>
                </a:solidFill>
              </a:rPr>
              <a:t>de </a:t>
            </a:r>
            <a:r>
              <a:rPr lang="es-CO" sz="1800" dirty="0" smtClean="0">
                <a:solidFill>
                  <a:schemeClr val="bg1"/>
                </a:solidFill>
              </a:rPr>
              <a:t>2013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445478" y="1536442"/>
            <a:ext cx="5745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Que es un producto no conforme?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266539" y="23220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Producto:  Resultado de un proceso 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2212242" y="3239501"/>
            <a:ext cx="653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No Conformidad: Incumplimiento de un requisito </a:t>
            </a:r>
            <a:endParaRPr lang="es-CO" dirty="0"/>
          </a:p>
        </p:txBody>
      </p:sp>
      <p:sp>
        <p:nvSpPr>
          <p:cNvPr id="5" name="4 Más"/>
          <p:cNvSpPr/>
          <p:nvPr/>
        </p:nvSpPr>
        <p:spPr>
          <a:xfrm>
            <a:off x="445478" y="265802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Igual que"/>
          <p:cNvSpPr/>
          <p:nvPr/>
        </p:nvSpPr>
        <p:spPr>
          <a:xfrm>
            <a:off x="585770" y="476908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35369" y="479715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Un resultado de un proceso que no cumple con los requisitos 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06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323528" y="1522867"/>
            <a:ext cx="77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En donde se identifica un producto no conforme?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5771" y="213285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dirty="0" smtClean="0"/>
              <a:t>En cualquier proceso puede generarse PNC y también puede generarse cuando ya nuestro cliente ha recibido el producto o servicio</a:t>
            </a:r>
          </a:p>
          <a:p>
            <a:endParaRPr lang="es-CO" b="0" dirty="0"/>
          </a:p>
          <a:p>
            <a:r>
              <a:rPr lang="es-CO" b="0" dirty="0" smtClean="0"/>
              <a:t>Ej: Producto No Conforme:</a:t>
            </a:r>
          </a:p>
          <a:p>
            <a:endParaRPr lang="es-CO" b="0" dirty="0"/>
          </a:p>
          <a:p>
            <a:r>
              <a:rPr lang="es-CO" b="0" dirty="0" smtClean="0"/>
              <a:t>Macroproceso Atención al Ciudadano:</a:t>
            </a:r>
          </a:p>
          <a:p>
            <a:endParaRPr lang="es-CO" b="0" dirty="0"/>
          </a:p>
          <a:p>
            <a:pPr algn="just"/>
            <a:r>
              <a:rPr lang="es-CO" b="0" dirty="0" smtClean="0"/>
              <a:t>La calidad en la respuesta emitida al ciudadano no cumple con el mínimo de información necesaria que garantice la satisfacción del ciudadano.</a:t>
            </a:r>
          </a:p>
          <a:p>
            <a:endParaRPr lang="es-CO" b="0" dirty="0"/>
          </a:p>
          <a:p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135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323528" y="1522867"/>
            <a:ext cx="77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En donde se identifica un producto no conforme?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2185" y="2276872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dirty="0" smtClean="0"/>
              <a:t>Ej: Producto No Conforme:</a:t>
            </a:r>
          </a:p>
          <a:p>
            <a:endParaRPr lang="es-CO" b="0" dirty="0"/>
          </a:p>
          <a:p>
            <a:r>
              <a:rPr lang="es-CO" b="0" dirty="0" smtClean="0"/>
              <a:t>Macroproceso Calidad Educativa:</a:t>
            </a:r>
          </a:p>
          <a:p>
            <a:endParaRPr lang="es-CO" b="0" dirty="0"/>
          </a:p>
          <a:p>
            <a:pPr algn="just"/>
            <a:r>
              <a:rPr lang="es-CO" b="0" dirty="0" smtClean="0"/>
              <a:t>La caracterización del PAM no esta completa, falta la información relacionada con el estudio socioeconómico de la región y los indicadores de eficiencia de la Secretaria de Educación.</a:t>
            </a:r>
          </a:p>
          <a:p>
            <a:endParaRPr lang="es-CO" b="0" dirty="0"/>
          </a:p>
          <a:p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12352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323528" y="1522867"/>
            <a:ext cx="77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En donde se identifica un producto no conforme?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2185" y="2492896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dirty="0" smtClean="0"/>
              <a:t>Ej: Producto No Conforme:</a:t>
            </a:r>
          </a:p>
          <a:p>
            <a:endParaRPr lang="es-CO" b="0" dirty="0"/>
          </a:p>
          <a:p>
            <a:r>
              <a:rPr lang="es-CO" b="0" dirty="0" smtClean="0"/>
              <a:t>Macroproceso Cobertura:</a:t>
            </a:r>
          </a:p>
          <a:p>
            <a:endParaRPr lang="es-CO" b="0" dirty="0"/>
          </a:p>
          <a:p>
            <a:pPr algn="just"/>
            <a:r>
              <a:rPr lang="es-CO" b="0" dirty="0" smtClean="0"/>
              <a:t>El Plan de Auditorias no cuenta con la identificación de los responsables y las fechas en las cuales se llevarán a cabo las auditorias.</a:t>
            </a:r>
          </a:p>
          <a:p>
            <a:endParaRPr lang="es-CO" b="0" dirty="0"/>
          </a:p>
          <a:p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31650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323528" y="1522867"/>
            <a:ext cx="77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En donde se identifica un producto no conforme?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7159" y="2204864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dirty="0" smtClean="0"/>
              <a:t>Ej: Producto No Conforme:</a:t>
            </a:r>
          </a:p>
          <a:p>
            <a:endParaRPr lang="es-CO" b="0" dirty="0"/>
          </a:p>
          <a:p>
            <a:r>
              <a:rPr lang="es-CO" b="0" dirty="0" smtClean="0"/>
              <a:t>Macroproceso </a:t>
            </a:r>
            <a:r>
              <a:rPr lang="es-CO" b="0" dirty="0" smtClean="0"/>
              <a:t>Talento Humano:</a:t>
            </a:r>
            <a:endParaRPr lang="es-CO" b="0" dirty="0" smtClean="0"/>
          </a:p>
          <a:p>
            <a:endParaRPr lang="es-CO" b="0" dirty="0"/>
          </a:p>
          <a:p>
            <a:pPr algn="just"/>
            <a:r>
              <a:rPr lang="es-CO" b="0" dirty="0" smtClean="0"/>
              <a:t>1. Los actos administrativos se generan de manera extemporánea cuando ya se resuelven las novedades (El acto administrativo se emite cuando el docente ya regresa de completar la licencia).</a:t>
            </a:r>
          </a:p>
          <a:p>
            <a:pPr algn="just"/>
            <a:endParaRPr lang="es-CO" b="0" dirty="0"/>
          </a:p>
          <a:p>
            <a:pPr algn="just"/>
            <a:r>
              <a:rPr lang="es-CO" b="0" dirty="0" smtClean="0"/>
              <a:t>2. El estudio de planta es aprobado sin realizar la verificación en campo.</a:t>
            </a:r>
            <a:endParaRPr lang="es-CO" b="0" dirty="0" smtClean="0"/>
          </a:p>
          <a:p>
            <a:endParaRPr lang="es-CO" b="0" dirty="0"/>
          </a:p>
          <a:p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30816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323528" y="1522867"/>
            <a:ext cx="7742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Cual es el tratamiento que debe darse al Producto No Conforme?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0217" y="2492896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b="0" dirty="0"/>
          </a:p>
          <a:p>
            <a:endParaRPr lang="es-CO" b="0" dirty="0" smtClean="0"/>
          </a:p>
          <a:p>
            <a:r>
              <a:rPr lang="es-CO" b="0" dirty="0" smtClean="0"/>
              <a:t>Macroproceso: N </a:t>
            </a:r>
          </a:p>
          <a:p>
            <a:endParaRPr lang="es-CO" b="0" dirty="0"/>
          </a:p>
          <a:p>
            <a:r>
              <a:rPr lang="es-CO" b="0" dirty="0" smtClean="0"/>
              <a:t>Proceso: N01.04</a:t>
            </a:r>
          </a:p>
          <a:p>
            <a:endParaRPr lang="es-CO" b="0" dirty="0"/>
          </a:p>
          <a:p>
            <a:r>
              <a:rPr lang="es-CO" b="0" dirty="0" smtClean="0"/>
              <a:t>Formato: N01.04.F01</a:t>
            </a:r>
          </a:p>
          <a:p>
            <a:endParaRPr lang="es-CO" b="0" dirty="0"/>
          </a:p>
          <a:p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379139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323528" y="1753699"/>
            <a:ext cx="77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_tradnl" dirty="0" smtClean="0">
                <a:solidFill>
                  <a:srgbClr val="682300"/>
                </a:solidFill>
              </a:rPr>
              <a:t>Quien es el responsable del tratamiento?</a:t>
            </a:r>
            <a:endParaRPr lang="es-CO" dirty="0">
              <a:solidFill>
                <a:srgbClr val="6823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0217" y="285293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b="0" dirty="0"/>
          </a:p>
          <a:p>
            <a:endParaRPr lang="es-CO" b="0" dirty="0" smtClean="0"/>
          </a:p>
          <a:p>
            <a:endParaRPr lang="es-CO" b="0" dirty="0"/>
          </a:p>
          <a:p>
            <a:endParaRPr lang="es-CO" b="0" dirty="0"/>
          </a:p>
        </p:txBody>
      </p:sp>
      <p:sp>
        <p:nvSpPr>
          <p:cNvPr id="2" name="1 CuadroTexto"/>
          <p:cNvSpPr txBox="1"/>
          <p:nvPr/>
        </p:nvSpPr>
        <p:spPr>
          <a:xfrm>
            <a:off x="500165" y="2806769"/>
            <a:ext cx="7888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0" dirty="0" smtClean="0"/>
              <a:t>El líder del proceso debe </a:t>
            </a:r>
            <a:r>
              <a:rPr lang="es-CO" b="0" dirty="0" smtClean="0"/>
              <a:t>identificarlo, </a:t>
            </a:r>
            <a:r>
              <a:rPr lang="es-CO" b="0" dirty="0" smtClean="0"/>
              <a:t>documentarlo e informar al líder del SGC de la S.E. </a:t>
            </a:r>
            <a:endParaRPr lang="es-CO" b="0" dirty="0"/>
          </a:p>
        </p:txBody>
      </p:sp>
    </p:spTree>
    <p:extLst>
      <p:ext uri="{BB962C8B-B14F-4D97-AF65-F5344CB8AC3E}">
        <p14:creationId xmlns:p14="http://schemas.microsoft.com/office/powerpoint/2010/main" val="4635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307</Words>
  <Application>Microsoft Office PowerPoint</Application>
  <PresentationFormat>Presentación en pantalla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Diseño personalizado</vt:lpstr>
      <vt:lpstr>PRODUCTO NO CONFORME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</dc:creator>
  <cp:lastModifiedBy>Administrador</cp:lastModifiedBy>
  <cp:revision>329</cp:revision>
  <dcterms:created xsi:type="dcterms:W3CDTF">2010-11-03T23:49:45Z</dcterms:created>
  <dcterms:modified xsi:type="dcterms:W3CDTF">2013-01-25T16:23:17Z</dcterms:modified>
</cp:coreProperties>
</file>